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405" r:id="rId2"/>
  </p:sldIdLst>
  <p:sldSz cx="12192000" cy="6858000"/>
  <p:notesSz cx="6797675" cy="992663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85" userDrawn="1">
          <p15:clr>
            <a:srgbClr val="A4A3A4"/>
          </p15:clr>
        </p15:guide>
        <p15:guide id="2" pos="4339" userDrawn="1">
          <p15:clr>
            <a:srgbClr val="A4A3A4"/>
          </p15:clr>
        </p15:guide>
        <p15:guide id="3" pos="5428" userDrawn="1">
          <p15:clr>
            <a:srgbClr val="A4A3A4"/>
          </p15:clr>
        </p15:guide>
        <p15:guide id="5" pos="7106" userDrawn="1">
          <p15:clr>
            <a:srgbClr val="A4A3A4"/>
          </p15:clr>
        </p15:guide>
        <p15:guide id="6" pos="257" userDrawn="1">
          <p15:clr>
            <a:srgbClr val="A4A3A4"/>
          </p15:clr>
        </p15:guide>
        <p15:guide id="7" orient="horz" pos="4110" userDrawn="1">
          <p15:clr>
            <a:srgbClr val="A4A3A4"/>
          </p15:clr>
        </p15:guide>
        <p15:guide id="8" pos="7423" userDrawn="1">
          <p15:clr>
            <a:srgbClr val="A4A3A4"/>
          </p15:clr>
        </p15:guide>
        <p15:guide id="9" orient="horz" pos="2704" userDrawn="1">
          <p15:clr>
            <a:srgbClr val="A4A3A4"/>
          </p15:clr>
        </p15:guide>
        <p15:guide id="10" orient="horz" pos="164" userDrawn="1">
          <p15:clr>
            <a:srgbClr val="A4A3A4"/>
          </p15:clr>
        </p15:guide>
        <p15:guide id="11" orient="horz" pos="3113" userDrawn="1">
          <p15:clr>
            <a:srgbClr val="A4A3A4"/>
          </p15:clr>
        </p15:guide>
        <p15:guide id="12" pos="2751" userDrawn="1">
          <p15:clr>
            <a:srgbClr val="A4A3A4"/>
          </p15:clr>
        </p15:guide>
        <p15:guide id="13" orient="horz" pos="1797" userDrawn="1">
          <p15:clr>
            <a:srgbClr val="A4A3A4"/>
          </p15:clr>
        </p15:guide>
        <p15:guide id="14" pos="5337" userDrawn="1">
          <p15:clr>
            <a:srgbClr val="A4A3A4"/>
          </p15:clr>
        </p15:guide>
        <p15:guide id="15" pos="6516">
          <p15:clr>
            <a:srgbClr val="A4A3A4"/>
          </p15:clr>
        </p15:guide>
        <p15:guide id="16" pos="756" userDrawn="1">
          <p15:clr>
            <a:srgbClr val="A4A3A4"/>
          </p15:clr>
        </p15:guide>
        <p15:guide id="17" orient="horz" pos="754" userDrawn="1">
          <p15:clr>
            <a:srgbClr val="A4A3A4"/>
          </p15:clr>
        </p15:guide>
        <p15:guide id="18" pos="2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4"/>
    <a:srgbClr val="D9D9D9"/>
    <a:srgbClr val="B54BA6"/>
    <a:srgbClr val="E6E6E6"/>
    <a:srgbClr val="003559"/>
    <a:srgbClr val="005E9E"/>
    <a:srgbClr val="A5B0C2"/>
    <a:srgbClr val="CFCFCF"/>
    <a:srgbClr val="002036"/>
    <a:srgbClr val="B0B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2" autoAdjust="0"/>
    <p:restoredTop sz="94680" autoAdjust="0"/>
  </p:normalViewPr>
  <p:slideViewPr>
    <p:cSldViewPr showGuides="1">
      <p:cViewPr>
        <p:scale>
          <a:sx n="60" d="100"/>
          <a:sy n="60" d="100"/>
        </p:scale>
        <p:origin x="-1404" y="-672"/>
      </p:cViewPr>
      <p:guideLst>
        <p:guide orient="horz" pos="3385"/>
        <p:guide orient="horz" pos="4110"/>
        <p:guide orient="horz" pos="2704"/>
        <p:guide orient="horz" pos="164"/>
        <p:guide orient="horz" pos="3249"/>
        <p:guide orient="horz" pos="1797"/>
        <p:guide orient="horz" pos="754"/>
        <p:guide pos="4339"/>
        <p:guide pos="5428"/>
        <p:guide pos="7106"/>
        <p:guide pos="257"/>
        <p:guide pos="7423"/>
        <p:guide pos="3160"/>
        <p:guide pos="5382"/>
        <p:guide pos="6516"/>
        <p:guide pos="756"/>
        <p:guide pos="2207"/>
      </p:guideLst>
    </p:cSldViewPr>
  </p:slideViewPr>
  <p:outlineViewPr>
    <p:cViewPr>
      <p:scale>
        <a:sx n="33" d="100"/>
        <a:sy n="33" d="100"/>
      </p:scale>
      <p:origin x="0" y="-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0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34CA-3CD2-45A5-87DE-FB43CD0B0C8E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B573-FDE4-436D-8F85-72759562C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6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B573-FDE4-436D-8F85-72759562CF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4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99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98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5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1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3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8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9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24BA-2958-47A8-9E3D-ADD45F536E46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3B9C-5314-49E3-B24E-96E5D993E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31031" y="19226"/>
            <a:ext cx="1266732" cy="114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4" name="Рисунок 243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487" y="5157192"/>
            <a:ext cx="1300031" cy="1354188"/>
          </a:xfrm>
          <a:prstGeom prst="rect">
            <a:avLst/>
          </a:prstGeom>
        </p:spPr>
      </p:pic>
      <p:pic>
        <p:nvPicPr>
          <p:cNvPr id="1026" name="Picture 2" descr="T:\_Мониторинг\_scan\ИНИЦИАТИВНОЕ БЮДЖЕТИРОВАНИЕ\ЛОГОТИПЫ\ЛОГОТИП НОВЫЙ!!!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294" y="589764"/>
            <a:ext cx="3744416" cy="378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6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1</Words>
  <Application>Microsoft Office PowerPoint</Application>
  <PresentationFormat>Произвольный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Новикова Наталья Викторовна</dc:creator>
  <cp:lastModifiedBy>Балема Елена Валерьевна</cp:lastModifiedBy>
  <cp:revision>614</cp:revision>
  <cp:lastPrinted>2023-08-30T14:22:03Z</cp:lastPrinted>
  <dcterms:created xsi:type="dcterms:W3CDTF">2023-03-10T07:48:07Z</dcterms:created>
  <dcterms:modified xsi:type="dcterms:W3CDTF">2023-08-30T14:24:22Z</dcterms:modified>
</cp:coreProperties>
</file>